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5" d="100"/>
          <a:sy n="115" d="100"/>
        </p:scale>
        <p:origin x="91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10/3/2024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F1D9F-1DDC-B92F-48DD-CBF5D18743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9480"/>
            <a:ext cx="12192000" cy="4339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EEB633-3A66-5138-7BBF-9FC6FE896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50954"/>
            <a:ext cx="12192000" cy="54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 dirty="0"/>
              <a:t>Gantt Chart 9/19/2024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791A7-AFCB-114B-C351-44DF6E86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422"/>
            <a:ext cx="6588755" cy="601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F4355-EF7E-DC55-040F-4E6B4DB7A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64" y="842421"/>
            <a:ext cx="6058995" cy="60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10/3</a:t>
            </a:r>
            <a:r>
              <a:rPr lang="en-US" sz="3300" dirty="0">
                <a:solidFill>
                  <a:srgbClr val="FFFFFF"/>
                </a:solidFill>
              </a:rPr>
              <a:t>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updating design of the website</a:t>
            </a:r>
          </a:p>
          <a:p>
            <a:pPr lvl="1"/>
            <a:r>
              <a:rPr lang="en-US" sz="2000" dirty="0">
                <a:cs typeface="Calibri"/>
              </a:rPr>
              <a:t>Front end improvements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</a:t>
            </a:r>
            <a:r>
              <a:rPr lang="en-US" sz="2000" dirty="0" err="1"/>
              <a:t>javascript</a:t>
            </a:r>
            <a:r>
              <a:rPr lang="en-US" sz="2000" dirty="0"/>
              <a:t> logic to fix a couple bugs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cart splitting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Bug fixing and testing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Helping with frontend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cart popup changes</a:t>
            </a:r>
          </a:p>
          <a:p>
            <a:pPr lvl="1"/>
            <a:r>
              <a:rPr lang="en-US" sz="2000" dirty="0">
                <a:cs typeface="Calibri"/>
              </a:rPr>
              <a:t>Working on front end improvements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Testing database</a:t>
            </a:r>
          </a:p>
          <a:p>
            <a:pPr lvl="1"/>
            <a:r>
              <a:rPr lang="en-US" sz="2000" dirty="0"/>
              <a:t>Connecting and connected the database to the cart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server creation as well as deployment</a:t>
            </a:r>
            <a:endParaRPr lang="en-US" sz="2000" dirty="0"/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changes to nav bar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design and changes for mobile website</a:t>
            </a: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Props1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361</Words>
  <Application>Microsoft Office PowerPoint</Application>
  <PresentationFormat>Widescreen</PresentationFormat>
  <Paragraphs>101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9/19/2024</vt:lpstr>
      <vt:lpstr>Webpage Main Menu Template</vt:lpstr>
      <vt:lpstr>What Everyone is Working on - week 10/3/2024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21</cp:revision>
  <dcterms:created xsi:type="dcterms:W3CDTF">2021-01-26T03:54:19Z</dcterms:created>
  <dcterms:modified xsi:type="dcterms:W3CDTF">2024-10-04T03:20:56Z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